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81853-4C0A-B50A-252B-5E16C99B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17623-6218-B153-EC51-9690C2B0F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130A8-7EEA-648E-2204-A20D8AD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E7197-B897-9B44-8777-CFFEEDDF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9D07C-8DCF-8589-2888-BCA9840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C7A0-CB14-06B1-3ECB-B43ADCA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2BAB9-5E20-FBB3-C975-C3AB76B1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56399-EEF2-3A75-290E-E5AFE9D5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7B214-0BDB-BA38-DE26-6BE4361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1C179-F002-1553-675E-D5A92DB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0B8781-876C-6D82-28FB-E183521A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C389E6-E75F-71DD-EC62-7D7FC40C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1CAA0-2AA0-722C-513D-25A067A7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5DF7EF-B369-E694-E668-5F0282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4F202-BF56-91D5-3B8F-2EC6B9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CE16D-9BD4-EA91-FA31-E7AF18DF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F99FF8-7BB2-DC96-E94E-7CB556CC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5EF8-3E35-4568-E08E-00BA5C0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6D1A9-BC18-CBA0-C423-BAB2F44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50651-0A1C-A239-A488-EBD07D0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6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C525B-92E0-98FB-46AE-7F110D84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737A4-A798-C8EB-C94F-CDDF2C1F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BE29B-BC40-5188-5702-D06560A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253FDC-65D5-9B0A-E284-450734AB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B9124-B286-CCE2-2D8C-C0DFC398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0567-8929-B4D4-F6B3-511B97EE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DDE1-9B42-3AFC-FB5E-D3634754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C042B-D3E1-AE27-A931-B9F8B736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91B10B-1EA5-6128-4484-061BCAF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6DC86-E0FC-1F5C-EF59-78EAE92C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CACBE-A060-62B6-0888-3133FDF3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1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79DC7-AD5E-5489-2B9C-454994E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7CADF-D544-6716-3773-1E2FC45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38BEED-721F-2FF5-DF84-8E6E68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3EB8B0-7344-FDF1-B5B8-579D2904E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D8862-7D6F-006E-C54B-F5F2A8D3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4D04F-47B6-ECF6-EAAA-4838333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CD53B-D9C7-06EC-38F7-6D20BA5B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82BBC6-5343-1401-AADE-ADFF31C9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2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AE5DD-ED97-1011-6CC4-04E0ADE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E4D643-A6BD-3794-6D0C-8777003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EF9939-55C5-7DEF-9114-2F82B35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429772-F7D2-1F16-870B-7CFC89D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1EF96-FBFC-8EDC-C299-9E20996E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EE0881-2632-03C5-BD6D-BF5BFD31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BBA4B-0317-0415-F6B2-E532A00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82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455FD-C600-F47E-B1DA-18D2B96F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DB45E-55AF-1F93-3E29-7690977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750C74-0AD9-CEC2-D7E3-40416D02F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03D84-56B8-11D5-5184-AA37079A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DA9363-E2CF-9AFE-3FEB-0C92561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96F1F-3C67-D8F6-8F4F-3DC8EFC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51193-E64E-1410-38CA-A70E05D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87C6CD-606D-A351-DB6F-7BD1B1378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615DC9-A6A6-94E3-02DB-3F740E3E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502D-B43A-B7A3-2D3E-0C18B41A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FAA25-6403-D2A2-6A1E-C236C39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FB261-4BC9-AEA0-1D45-7254C6C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3BD29B-EFC0-F2B8-571E-B8E1FD4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0FF91-076C-56B4-32A8-628AD19E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073B-F977-9793-0EB1-88CDB715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C2E-0E9D-43CB-9EC6-435CF5D34690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A8873-3E9A-96FA-1596-234509CE5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56025A-7997-017C-C563-97765BFFA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86D5-C3C4-56E8-1318-A9E5323D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Clusters in </a:t>
            </a:r>
            <a:r>
              <a:rPr lang="de-DE" dirty="0" err="1"/>
              <a:t>the</a:t>
            </a:r>
            <a:r>
              <a:rPr lang="de-DE" dirty="0"/>
              <a:t>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906339-EE1E-EAAD-C767-172EB611B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Question: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Report?</a:t>
            </a:r>
          </a:p>
        </p:txBody>
      </p:sp>
    </p:spTree>
    <p:extLst>
      <p:ext uri="{BB962C8B-B14F-4D97-AF65-F5344CB8AC3E}">
        <p14:creationId xmlns:p14="http://schemas.microsoft.com/office/powerpoint/2010/main" val="261098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07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9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05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32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43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13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87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Negative: </a:t>
            </a:r>
            <a:r>
              <a:rPr lang="de-DE" dirty="0" err="1"/>
              <a:t>Largest</a:t>
            </a:r>
            <a:r>
              <a:rPr lang="de-DE" dirty="0"/>
              <a:t> Cluster </a:t>
            </a:r>
            <a:r>
              <a:rPr lang="de-DE" dirty="0" err="1"/>
              <a:t>is</a:t>
            </a:r>
            <a:r>
              <a:rPr lang="de-DE"/>
              <a:t> 27.41 </a:t>
            </a:r>
            <a:r>
              <a:rPr lang="de-DE" dirty="0"/>
              <a:t>% </a:t>
            </a:r>
            <a:r>
              <a:rPr lang="de-DE" dirty="0" err="1"/>
              <a:t>of</a:t>
            </a:r>
            <a:r>
              <a:rPr lang="de-DE" dirty="0"/>
              <a:t> t-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9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negative/positive </a:t>
            </a:r>
            <a:r>
              <a:rPr lang="de-DE" dirty="0" err="1"/>
              <a:t>cluster</a:t>
            </a:r>
            <a:endParaRPr lang="de-DE" dirty="0"/>
          </a:p>
          <a:p>
            <a:r>
              <a:rPr lang="de-DE" dirty="0" err="1"/>
              <a:t>Reasoning</a:t>
            </a:r>
            <a:r>
              <a:rPr lang="de-DE" dirty="0"/>
              <a:t>: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summed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t-</a:t>
            </a:r>
            <a:r>
              <a:rPr lang="de-DE" dirty="0" err="1"/>
              <a:t>value</a:t>
            </a:r>
            <a:r>
              <a:rPr lang="de-DE" dirty="0"/>
              <a:t> sums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, </a:t>
            </a:r>
            <a:r>
              <a:rPr lang="de-DE" dirty="0" err="1"/>
              <a:t>separately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negative (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t-</a:t>
            </a:r>
            <a:r>
              <a:rPr lang="de-DE" dirty="0" err="1"/>
              <a:t>values</a:t>
            </a:r>
            <a:r>
              <a:rPr lang="de-DE" dirty="0"/>
              <a:t>: -4880.63) and positive (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t-</a:t>
            </a:r>
            <a:r>
              <a:rPr lang="de-DE" dirty="0" err="1"/>
              <a:t>values</a:t>
            </a:r>
            <a:r>
              <a:rPr lang="de-DE" dirty="0"/>
              <a:t>: 4171.12) </a:t>
            </a:r>
            <a:r>
              <a:rPr lang="de-DE" dirty="0" err="1"/>
              <a:t>clusters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summed</a:t>
            </a:r>
            <a:r>
              <a:rPr lang="de-DE" dirty="0"/>
              <a:t> t 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accounts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89.31%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negative (t-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: -4756.62) </a:t>
            </a:r>
            <a:r>
              <a:rPr lang="de-DE" dirty="0" err="1"/>
              <a:t>respectively</a:t>
            </a:r>
            <a:r>
              <a:rPr lang="de-DE" dirty="0"/>
              <a:t> 97.46%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/>
              <a:t> total </a:t>
            </a:r>
            <a:r>
              <a:rPr lang="de-DE" dirty="0"/>
              <a:t>positive (t-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: - 3725.23) </a:t>
            </a:r>
            <a:r>
              <a:rPr lang="de-DE" dirty="0" err="1"/>
              <a:t>cluster</a:t>
            </a:r>
            <a:r>
              <a:rPr lang="de-DE" dirty="0"/>
              <a:t> t-</a:t>
            </a:r>
            <a:r>
              <a:rPr lang="de-DE" dirty="0" err="1"/>
              <a:t>value</a:t>
            </a:r>
            <a:r>
              <a:rPr lang="de-DE" dirty="0"/>
              <a:t> sums. 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confusion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sitll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visible – </a:t>
            </a:r>
            <a:r>
              <a:rPr lang="de-DE" dirty="0" err="1"/>
              <a:t>occluded</a:t>
            </a:r>
            <a:r>
              <a:rPr lang="de-DE" dirty="0"/>
              <a:t>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visible, </a:t>
            </a:r>
            <a:r>
              <a:rPr lang="de-DE" dirty="0" err="1"/>
              <a:t>hence</a:t>
            </a:r>
            <a:r>
              <a:rPr lang="de-DE" dirty="0"/>
              <a:t> positive and negative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switched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 Paper </a:t>
            </a:r>
            <a:r>
              <a:rPr lang="de-DE" dirty="0" err="1"/>
              <a:t>images</a:t>
            </a:r>
            <a:r>
              <a:rPr lang="de-DE" dirty="0"/>
              <a:t> will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consistent</a:t>
            </a:r>
            <a:r>
              <a:rPr lang="de-DE" dirty="0"/>
              <a:t>!</a:t>
            </a:r>
          </a:p>
          <a:p>
            <a:r>
              <a:rPr lang="de-DE" dirty="0"/>
              <a:t>TODO: Change </a:t>
            </a:r>
            <a:r>
              <a:rPr lang="de-DE" dirty="0" err="1"/>
              <a:t>binning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equidistant</a:t>
            </a:r>
            <a:r>
              <a:rPr lang="de-DE" dirty="0"/>
              <a:t> (e.g. 30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)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(negative and positive)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colors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984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Supplementary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9B28E2-5F92-EE5D-9E02-BCE5D317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4" y="1559952"/>
            <a:ext cx="11801561" cy="503876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1045FC9-3586-C257-217A-6929FB2ECF2D}"/>
              </a:ext>
            </a:extLst>
          </p:cNvPr>
          <p:cNvSpPr/>
          <p:nvPr/>
        </p:nvSpPr>
        <p:spPr>
          <a:xfrm>
            <a:off x="8034100" y="4570934"/>
            <a:ext cx="335200" cy="3385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0E9AA88-F7D4-C24A-6DED-02328C531C98}"/>
              </a:ext>
            </a:extLst>
          </p:cNvPr>
          <p:cNvCxnSpPr>
            <a:cxnSpLocks/>
          </p:cNvCxnSpPr>
          <p:nvPr/>
        </p:nvCxnSpPr>
        <p:spPr>
          <a:xfrm flipH="1">
            <a:off x="2747660" y="4740211"/>
            <a:ext cx="5286440" cy="1022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8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/>
              <a:t>presentation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in a separate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9 </a:t>
            </a:r>
            <a:r>
              <a:rPr lang="de-DE" dirty="0" err="1"/>
              <a:t>Topoplots</a:t>
            </a:r>
            <a:r>
              <a:rPr lang="de-DE" dirty="0"/>
              <a:t>,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. </a:t>
            </a:r>
          </a:p>
          <a:p>
            <a:r>
              <a:rPr lang="de-DE" dirty="0"/>
              <a:t>Time 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last, </a:t>
            </a:r>
            <a:r>
              <a:rPr lang="de-DE" dirty="0" err="1"/>
              <a:t>bins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spaced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onset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offset</a:t>
            </a:r>
            <a:endParaRPr lang="de-DE" dirty="0"/>
          </a:p>
          <a:p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positive and negative</a:t>
            </a:r>
          </a:p>
          <a:p>
            <a:r>
              <a:rPr lang="de-DE" dirty="0"/>
              <a:t>NOTE: This </a:t>
            </a:r>
            <a:r>
              <a:rPr lang="de-DE" dirty="0" err="1"/>
              <a:t>presentation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visible – </a:t>
            </a:r>
            <a:r>
              <a:rPr lang="de-DE" dirty="0" err="1"/>
              <a:t>occluded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I will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visible, so negative and positive </a:t>
            </a:r>
            <a:r>
              <a:rPr lang="de-DE" dirty="0" err="1"/>
              <a:t>clusters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switched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698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B92C5-10D4-645F-A3FD-5B7DB1AB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Scree</a:t>
            </a:r>
            <a:r>
              <a:rPr lang="de-DE" dirty="0"/>
              <a:t> Plots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559D5E-2D7C-763D-5095-32C4E51C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88" y="1858590"/>
            <a:ext cx="5076862" cy="38290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D8CEC0-706E-8F5B-3C9D-3B9DB9F3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75" y="1801440"/>
            <a:ext cx="5105437" cy="38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95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65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06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27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1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Positive: </a:t>
            </a:r>
            <a:r>
              <a:rPr lang="de-DE" dirty="0" err="1"/>
              <a:t>Largest</a:t>
            </a:r>
            <a:r>
              <a:rPr lang="de-DE" dirty="0"/>
              <a:t> Cluster </a:t>
            </a:r>
            <a:r>
              <a:rPr lang="de-DE" dirty="0" err="1"/>
              <a:t>is</a:t>
            </a:r>
            <a:r>
              <a:rPr lang="de-DE" dirty="0"/>
              <a:t> 27.6 % </a:t>
            </a:r>
            <a:r>
              <a:rPr lang="de-DE" dirty="0" err="1"/>
              <a:t>of</a:t>
            </a:r>
            <a:r>
              <a:rPr lang="de-DE" dirty="0"/>
              <a:t> t-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1EDF4A-5859-19A9-599D-DCADE382A9F0}"/>
              </a:ext>
            </a:extLst>
          </p:cNvPr>
          <p:cNvSpPr/>
          <p:nvPr/>
        </p:nvSpPr>
        <p:spPr>
          <a:xfrm>
            <a:off x="1012723" y="1307229"/>
            <a:ext cx="9468464" cy="511682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0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Breitbild</PresentationFormat>
  <Paragraphs>28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Clusters in the Data</vt:lpstr>
      <vt:lpstr>Description of presentation</vt:lpstr>
      <vt:lpstr>Scree Plots</vt:lpstr>
      <vt:lpstr>Topoplots Positive</vt:lpstr>
      <vt:lpstr>Topoplots Positive</vt:lpstr>
      <vt:lpstr>Topoplots Positive</vt:lpstr>
      <vt:lpstr>Topoplots Positive</vt:lpstr>
      <vt:lpstr>Topoplots Positive</vt:lpstr>
      <vt:lpstr>Topoplots Positive: Largest Cluster is 27.6 % of t-values 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</vt:lpstr>
      <vt:lpstr>Topoplots Negative: Largest Cluster is 27.41 % of t-values </vt:lpstr>
      <vt:lpstr>My Conclusion:</vt:lpstr>
      <vt:lpstr>Alternative or Supplementary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Clusters in the Data</dc:title>
  <dc:creator>Wilken, Saskia</dc:creator>
  <cp:lastModifiedBy>Wilken, Saskia</cp:lastModifiedBy>
  <cp:revision>14</cp:revision>
  <dcterms:created xsi:type="dcterms:W3CDTF">2022-10-28T09:05:08Z</dcterms:created>
  <dcterms:modified xsi:type="dcterms:W3CDTF">2022-10-31T20:16:25Z</dcterms:modified>
</cp:coreProperties>
</file>